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06DC7-8FBE-43F3-A8C2-2F66CAE00F63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62F8B-4944-4BEF-9046-12C33A9FA4C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6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EB419-81B5-440C-A1CE-F4A04B9CC664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234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797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39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384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999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527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882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399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206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2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765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972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69AD-B411-4388-881E-3D3EF3BE4129}" type="datetimeFigureOut">
              <a:rPr lang="nl-BE" smtClean="0"/>
              <a:t>14/06/2018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CD9D-5B3F-4825-AF54-5142B452724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365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port@geel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el.b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41763"/>
            <a:ext cx="9144000" cy="1868199"/>
          </a:xfrm>
        </p:spPr>
        <p:txBody>
          <a:bodyPr/>
          <a:lstStyle/>
          <a:p>
            <a:r>
              <a:rPr lang="nl-BE" b="1" dirty="0" smtClean="0"/>
              <a:t>ZWEMMEN </a:t>
            </a:r>
            <a:br>
              <a:rPr lang="nl-BE" b="1" dirty="0" smtClean="0"/>
            </a:br>
            <a:r>
              <a:rPr lang="nl-BE" b="1" dirty="0" smtClean="0"/>
              <a:t>SAFE AND SIMPLE</a:t>
            </a:r>
            <a:endParaRPr lang="nl-B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59876"/>
            <a:ext cx="9144000" cy="1097924"/>
          </a:xfrm>
        </p:spPr>
        <p:txBody>
          <a:bodyPr/>
          <a:lstStyle/>
          <a:p>
            <a:r>
              <a:rPr lang="nl-BE" dirty="0" smtClean="0"/>
              <a:t>Zwemlessen voor kinderen van het eerste en tweede leerjaar</a:t>
            </a:r>
          </a:p>
          <a:p>
            <a:r>
              <a:rPr lang="nl-BE" dirty="0" smtClean="0"/>
              <a:t>SPORTDIENST GEEL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49" y="5778930"/>
            <a:ext cx="1773936" cy="9107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548" y="5146621"/>
            <a:ext cx="978408" cy="1368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2" y="1549401"/>
            <a:ext cx="11058119" cy="35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b="1" dirty="0" smtClean="0">
                <a:latin typeface="+mn-lt"/>
              </a:rPr>
              <a:t>schoolzwemmen</a:t>
            </a:r>
            <a:endParaRPr lang="nl-BE" sz="6000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Dit alles wordt in de computer bijgehouden en zo weten we van elk kind in welke groep het zat en welk brevet het heeft gezwommen.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Op deze manier kunnen we de kinderen het jaar nadien terug in de juiste zwemgroep plaatsen.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Daarom is het zeer belangrijk dat wij alle gegevens van de leerlingen hebben om geen misverstanden van kinderen in ons computerbestand te zetten.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Ook de ouders kunnen dit online volgen met hun login gegevens.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Wie nog geen inloggegevens heeft kan dit bevragen door een mail te sturen naar </a:t>
            </a:r>
            <a:r>
              <a:rPr lang="nl-BE" sz="2400" dirty="0" smtClean="0">
                <a:latin typeface="Arial Rounded MT Bold" panose="020F0704030504030204" pitchFamily="34" charset="0"/>
                <a:hlinkClick r:id="rId2"/>
              </a:rPr>
              <a:t>sport@geel.be</a:t>
            </a:r>
            <a:endParaRPr lang="nl-BE" sz="2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nl-BE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24" y="5228213"/>
            <a:ext cx="978408" cy="1368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88" y="5856529"/>
            <a:ext cx="1773936" cy="9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b="1" dirty="0">
                <a:latin typeface="+mn-lt"/>
              </a:rPr>
              <a:t>schoolzwemmen</a:t>
            </a:r>
            <a:endParaRPr lang="nl-BE" sz="60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1036300" cy="4849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Hoe kan je de resultaten </a:t>
            </a:r>
            <a:r>
              <a:rPr lang="nl-BE" sz="2400" smtClean="0">
                <a:latin typeface="Arial Rounded MT Bold" panose="020F0704030504030204" pitchFamily="34" charset="0"/>
              </a:rPr>
              <a:t>van de </a:t>
            </a:r>
            <a:r>
              <a:rPr lang="nl-BE" sz="2400" dirty="0" smtClean="0">
                <a:latin typeface="Arial Rounded MT Bold" panose="020F0704030504030204" pitchFamily="34" charset="0"/>
              </a:rPr>
              <a:t>kinderen online volgen?</a:t>
            </a:r>
          </a:p>
          <a:p>
            <a:endParaRPr lang="nl-BE" sz="2400" dirty="0">
              <a:latin typeface="Arial Rounded MT Bold" panose="020F0704030504030204" pitchFamily="34" charset="0"/>
            </a:endParaRPr>
          </a:p>
          <a:p>
            <a:r>
              <a:rPr lang="nl-BE" sz="2400" dirty="0" smtClean="0">
                <a:latin typeface="Arial Rounded MT Bold" panose="020F0704030504030204" pitchFamily="34" charset="0"/>
              </a:rPr>
              <a:t>Surf naar </a:t>
            </a:r>
            <a:r>
              <a:rPr lang="nl-BE" sz="2400" dirty="0" smtClean="0">
                <a:latin typeface="Arial Rounded MT Bold" panose="020F0704030504030204" pitchFamily="34" charset="0"/>
                <a:hlinkClick r:id="rId2"/>
              </a:rPr>
              <a:t>www.geel.be</a:t>
            </a:r>
            <a:endParaRPr lang="nl-BE" sz="2400" dirty="0" smtClean="0">
              <a:latin typeface="Arial Rounded MT Bold" panose="020F0704030504030204" pitchFamily="34" charset="0"/>
            </a:endParaRPr>
          </a:p>
          <a:p>
            <a:r>
              <a:rPr lang="nl-BE" sz="2400" dirty="0" smtClean="0">
                <a:latin typeface="Arial Rounded MT Bold" panose="020F0704030504030204" pitchFamily="34" charset="0"/>
              </a:rPr>
              <a:t>Dan zie je rechts boven een oranje kader met menu, die klik je open.</a:t>
            </a:r>
          </a:p>
          <a:p>
            <a:r>
              <a:rPr lang="nl-BE" sz="2400" dirty="0" smtClean="0">
                <a:latin typeface="Arial Rounded MT Bold" panose="020F0704030504030204" pitchFamily="34" charset="0"/>
              </a:rPr>
              <a:t>Verder doorklikken op </a:t>
            </a:r>
            <a:r>
              <a:rPr lang="nl-BE" sz="2400" u="sng" dirty="0" smtClean="0">
                <a:latin typeface="Arial Rounded MT Bold" panose="020F0704030504030204" pitchFamily="34" charset="0"/>
              </a:rPr>
              <a:t>vrije tijd</a:t>
            </a:r>
            <a:r>
              <a:rPr lang="nl-BE" sz="2400" dirty="0" smtClean="0">
                <a:latin typeface="Arial Rounded MT Bold" panose="020F0704030504030204" pitchFamily="34" charset="0"/>
              </a:rPr>
              <a:t>, daarna </a:t>
            </a:r>
            <a:r>
              <a:rPr lang="nl-BE" sz="2400" u="sng" dirty="0" smtClean="0">
                <a:latin typeface="Arial Rounded MT Bold" panose="020F0704030504030204" pitchFamily="34" charset="0"/>
              </a:rPr>
              <a:t>sport </a:t>
            </a:r>
            <a:r>
              <a:rPr lang="nl-BE" sz="2400" dirty="0" smtClean="0">
                <a:latin typeface="Arial Rounded MT Bold" panose="020F0704030504030204" pitchFamily="34" charset="0"/>
              </a:rPr>
              <a:t>en uiteindelijk klik je op </a:t>
            </a:r>
            <a:r>
              <a:rPr lang="nl-BE" sz="2400" u="sng" dirty="0" smtClean="0">
                <a:latin typeface="Arial Rounded MT Bold" panose="020F0704030504030204" pitchFamily="34" charset="0"/>
              </a:rPr>
              <a:t>schoolzwemmen</a:t>
            </a:r>
          </a:p>
          <a:p>
            <a:r>
              <a:rPr lang="nl-BE" sz="2400" dirty="0" smtClean="0">
                <a:latin typeface="Arial Rounded MT Bold" panose="020F0704030504030204" pitchFamily="34" charset="0"/>
              </a:rPr>
              <a:t>Dan zie je links boven een oranje kader met resultaten zwemlessen.</a:t>
            </a:r>
          </a:p>
          <a:p>
            <a:r>
              <a:rPr lang="nl-BE" sz="2400" dirty="0" smtClean="0">
                <a:latin typeface="Arial Rounded MT Bold" panose="020F0704030504030204" pitchFamily="34" charset="0"/>
              </a:rPr>
              <a:t>Als je daar op klikt kan je met je logingegevens de resultaten bekijken.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058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40" y="5759657"/>
            <a:ext cx="1773936" cy="9107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b="1" dirty="0" smtClean="0">
                <a:latin typeface="+mn-lt"/>
              </a:rPr>
              <a:t>schoolzwemmen</a:t>
            </a:r>
            <a:endParaRPr lang="nl-BE" sz="60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03723"/>
            <a:ext cx="10515600" cy="3611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>
                <a:latin typeface="Arial Rounded MT Bold" panose="020F0704030504030204" pitchFamily="34" charset="0"/>
              </a:rPr>
              <a:t>Samen met Fred Brevet willen wij graag dat je kind veilig en met alle plezier in het water kan bewegen.</a:t>
            </a:r>
          </a:p>
          <a:p>
            <a:pPr marL="0" indent="0">
              <a:buNone/>
            </a:pPr>
            <a:endParaRPr lang="nl-BE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nl-BE" dirty="0" smtClean="0">
                <a:latin typeface="Arial Rounded MT Bold" panose="020F0704030504030204" pitchFamily="34" charset="0"/>
              </a:rPr>
              <a:t>Van de kleinste spetter tot zwemmen in het grote zwembad: stap voor stap.</a:t>
            </a:r>
            <a:endParaRPr lang="nl-BE" dirty="0">
              <a:latin typeface="Arial Rounded MT Bold" panose="020F070403050403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548" y="5146621"/>
            <a:ext cx="978408" cy="13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64" y="5741985"/>
            <a:ext cx="1773936" cy="910742"/>
          </a:xfrm>
          <a:prstGeom prst="rect">
            <a:avLst/>
          </a:prstGeom>
        </p:spPr>
      </p:pic>
      <p:sp>
        <p:nvSpPr>
          <p:cNvPr id="5" name="Ondertitel 2"/>
          <p:cNvSpPr txBox="1">
            <a:spLocks/>
          </p:cNvSpPr>
          <p:nvPr/>
        </p:nvSpPr>
        <p:spPr>
          <a:xfrm>
            <a:off x="927100" y="1851191"/>
            <a:ext cx="9969500" cy="35936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Is nu alles anders?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Nee, maar het is wel een grote verbetering.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De eerste focus is veilig leren zwemmen en dat start bij waterwennen, dan leren overleven.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Dan leg je een waterveiligheidstest af van 50 meter die je vaardigheden in het water test.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Daarna kan je de officiële zwemslagen leren.</a:t>
            </a:r>
            <a:endParaRPr lang="nl-BE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6000" b="1" dirty="0" smtClean="0">
                <a:latin typeface="+mn-lt"/>
              </a:rPr>
              <a:t>schoolzwemmen</a:t>
            </a:r>
            <a:endParaRPr lang="nl-BE" sz="6000" dirty="0">
              <a:latin typeface="+mn-lt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548" y="5146621"/>
            <a:ext cx="978408" cy="13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" y="812800"/>
            <a:ext cx="3877463" cy="2578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87" y="812801"/>
            <a:ext cx="3877459" cy="257809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99" y="812800"/>
            <a:ext cx="3877461" cy="25780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00461"/>
            <a:ext cx="3619601" cy="24066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27" y="3700461"/>
            <a:ext cx="3619602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 txBox="1">
            <a:spLocks/>
          </p:cNvSpPr>
          <p:nvPr/>
        </p:nvSpPr>
        <p:spPr>
          <a:xfrm>
            <a:off x="713506" y="1851191"/>
            <a:ext cx="9144000" cy="3126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sz="36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68" y="5663095"/>
            <a:ext cx="1773936" cy="9107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74" y="4999613"/>
            <a:ext cx="978408" cy="1368528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94" y="2383197"/>
            <a:ext cx="3605215" cy="222019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99" y="1851191"/>
            <a:ext cx="4209090" cy="279859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95" y="1851191"/>
            <a:ext cx="4267905" cy="28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 txBox="1">
            <a:spLocks/>
          </p:cNvSpPr>
          <p:nvPr/>
        </p:nvSpPr>
        <p:spPr>
          <a:xfrm>
            <a:off x="1524000" y="1944710"/>
            <a:ext cx="9144000" cy="4108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b="1" dirty="0" smtClean="0">
                <a:latin typeface="+mn-lt"/>
              </a:rPr>
              <a:t>schoolzwemmen</a:t>
            </a:r>
            <a:endParaRPr lang="nl-BE" sz="6000" dirty="0">
              <a:latin typeface="+mn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5" y="5857352"/>
            <a:ext cx="1773936" cy="910742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965200" y="1763850"/>
            <a:ext cx="10591800" cy="3919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Op de foto’s zie je hoe jullie kinderen met de school in ons zwembad deze lessen krijgen aangeboden door onze lesgevers.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Dit met behulp van een waterspeeltuin.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Door 2 touwen te spannen over het </a:t>
            </a:r>
            <a:r>
              <a:rPr lang="nl-BE" sz="2400" dirty="0" err="1" smtClean="0">
                <a:latin typeface="Arial Rounded MT Bold" panose="020F0704030504030204" pitchFamily="34" charset="0"/>
              </a:rPr>
              <a:t>doelgroepenbad</a:t>
            </a:r>
            <a:r>
              <a:rPr lang="nl-BE" sz="2400" dirty="0" smtClean="0">
                <a:latin typeface="Arial Rounded MT Bold" panose="020F0704030504030204" pitchFamily="34" charset="0"/>
              </a:rPr>
              <a:t> en allerhande </a:t>
            </a:r>
            <a:r>
              <a:rPr lang="nl-BE" sz="2400" dirty="0" err="1" smtClean="0">
                <a:latin typeface="Arial Rounded MT Bold" panose="020F0704030504030204" pitchFamily="34" charset="0"/>
              </a:rPr>
              <a:t>quadro</a:t>
            </a:r>
            <a:r>
              <a:rPr lang="nl-BE" sz="2400" dirty="0" smtClean="0">
                <a:latin typeface="Arial Rounded MT Bold" panose="020F0704030504030204" pitchFamily="34" charset="0"/>
              </a:rPr>
              <a:t> toestellen leren de kinderen in diep water zich te behelpen.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De volgende stap is in het 25m bad de </a:t>
            </a:r>
            <a:r>
              <a:rPr lang="nl-BE" sz="2400" dirty="0" err="1" smtClean="0">
                <a:latin typeface="Arial Rounded MT Bold" panose="020F0704030504030204" pitchFamily="34" charset="0"/>
              </a:rPr>
              <a:t>watersafetytest</a:t>
            </a:r>
            <a:r>
              <a:rPr lang="nl-BE" sz="2400" dirty="0" smtClean="0">
                <a:latin typeface="Arial Rounded MT Bold" panose="020F0704030504030204" pitchFamily="34" charset="0"/>
              </a:rPr>
              <a:t> aanleren om daarna de techniek bij te sturen en te optimaliseren.</a:t>
            </a:r>
          </a:p>
          <a:p>
            <a:pPr marL="0" indent="0">
              <a:buNone/>
            </a:pPr>
            <a:endParaRPr lang="nl-BE" sz="2400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nl-BE" sz="1800" dirty="0" smtClean="0"/>
          </a:p>
          <a:p>
            <a:pPr marL="0" indent="0" algn="ctr">
              <a:buNone/>
            </a:pPr>
            <a:endParaRPr lang="nl-B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endParaRPr lang="nl-BE" sz="18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24" y="5228213"/>
            <a:ext cx="978408" cy="13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94" y="5860323"/>
            <a:ext cx="1773936" cy="910742"/>
          </a:xfrm>
          <a:prstGeom prst="rect">
            <a:avLst/>
          </a:prstGeom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838200" y="1352939"/>
            <a:ext cx="10515600" cy="4559487"/>
          </a:xfrm>
        </p:spPr>
        <p:txBody>
          <a:bodyPr/>
          <a:lstStyle/>
          <a:p>
            <a:pPr marL="0" indent="0">
              <a:buNone/>
            </a:pPr>
            <a:r>
              <a:rPr lang="nl-BE" sz="3600" b="1" dirty="0" smtClean="0">
                <a:solidFill>
                  <a:srgbClr val="FF0000"/>
                </a:solidFill>
              </a:rPr>
              <a:t>	  </a:t>
            </a:r>
            <a:r>
              <a:rPr lang="nl-BE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WATERSAFETY-TEST</a:t>
            </a:r>
            <a:r>
              <a:rPr lang="nl-BE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-&gt; FRED BREVET: ORKA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137" y="4478664"/>
            <a:ext cx="978408" cy="1368528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815"/>
          </a:xfrm>
        </p:spPr>
        <p:txBody>
          <a:bodyPr>
            <a:normAutofit/>
          </a:bodyPr>
          <a:lstStyle/>
          <a:p>
            <a:r>
              <a:rPr lang="nl-BE" sz="6000" b="1" dirty="0" smtClean="0">
                <a:latin typeface="+mn-lt"/>
              </a:rPr>
              <a:t>schoolzwemmen</a:t>
            </a:r>
            <a:endParaRPr lang="nl-BE" sz="6000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798" y="1863920"/>
            <a:ext cx="5739299" cy="41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b="1" dirty="0">
                <a:latin typeface="+mn-lt"/>
              </a:rPr>
              <a:t>schoolzwemmen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Welke groepen/niveaus doorlopen de kinderen…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WIT -&gt; watergewenning op ondiepe bodem, onder water gaan en     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	 drijven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ORANJE -&gt; op diepe bodem stuwing met de benen op buik en rug, 			ademhaling 	 	       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ROOD -&gt; </a:t>
            </a:r>
            <a:r>
              <a:rPr lang="nl-BE" sz="2400" dirty="0" err="1" smtClean="0">
                <a:latin typeface="Arial Rounded MT Bold" panose="020F0704030504030204" pitchFamily="34" charset="0"/>
              </a:rPr>
              <a:t>doelgroepenbad</a:t>
            </a:r>
            <a:r>
              <a:rPr lang="nl-BE" sz="2400" dirty="0" smtClean="0">
                <a:latin typeface="Arial Rounded MT Bold" panose="020F0704030504030204" pitchFamily="34" charset="0"/>
              </a:rPr>
              <a:t> overzwemmen op buik en rug op diepe 	 	      bodem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Goud -&gt; </a:t>
            </a:r>
            <a:r>
              <a:rPr lang="nl-BE" sz="2400" dirty="0" err="1" smtClean="0">
                <a:latin typeface="Arial Rounded MT Bold" panose="020F0704030504030204" pitchFamily="34" charset="0"/>
              </a:rPr>
              <a:t>watersafetytest</a:t>
            </a:r>
            <a:r>
              <a:rPr lang="nl-BE" sz="2400" dirty="0" smtClean="0">
                <a:latin typeface="Arial Rounded MT Bold" panose="020F0704030504030204" pitchFamily="34" charset="0"/>
              </a:rPr>
              <a:t> in het 25m bad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100M – 200M – 400M – 800M -&gt; </a:t>
            </a:r>
            <a:r>
              <a:rPr lang="nl-BE" sz="2400" dirty="0" err="1" smtClean="0">
                <a:latin typeface="Arial Rounded MT Bold" panose="020F0704030504030204" pitchFamily="34" charset="0"/>
              </a:rPr>
              <a:t>afstandzwemmen</a:t>
            </a:r>
            <a:r>
              <a:rPr lang="nl-BE" sz="2400" dirty="0" smtClean="0">
                <a:latin typeface="Arial Rounded MT Bold" panose="020F0704030504030204" pitchFamily="34" charset="0"/>
              </a:rPr>
              <a:t> in juiste techniek</a:t>
            </a:r>
            <a:endParaRPr lang="nl-BE" sz="2400" dirty="0">
              <a:latin typeface="Arial Rounded MT Bold" panose="020F07040305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24" y="5228213"/>
            <a:ext cx="978408" cy="1368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88" y="5856529"/>
            <a:ext cx="1773936" cy="9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b="1" dirty="0" smtClean="0">
                <a:latin typeface="+mn-lt"/>
              </a:rPr>
              <a:t>schoolzwemmen</a:t>
            </a:r>
            <a:endParaRPr lang="nl-BE" sz="6000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De lesgevers van de sportdienst geven les en evalueren de kinderen tijdens de laatste lessen om te kijken of ze volgend schooljaar door kunnen naar een hogere groep.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Als blijkt dat tijdens de eerste weken iemand niet op zijn/haar plaats zit, zetten we de kinderen in het juiste niveau.</a:t>
            </a:r>
          </a:p>
          <a:p>
            <a:pPr marL="0" indent="0">
              <a:buNone/>
            </a:pPr>
            <a:r>
              <a:rPr lang="nl-BE" sz="2400" dirty="0" smtClean="0">
                <a:latin typeface="Arial Rounded MT Bold" panose="020F0704030504030204" pitchFamily="34" charset="0"/>
              </a:rPr>
              <a:t>Leerlingen van het tweede leerjaar proberen hun </a:t>
            </a:r>
            <a:r>
              <a:rPr lang="nl-BE" sz="2400" dirty="0" err="1" smtClean="0">
                <a:latin typeface="Arial Rounded MT Bold" panose="020F0704030504030204" pitchFamily="34" charset="0"/>
              </a:rPr>
              <a:t>watersafety</a:t>
            </a:r>
            <a:r>
              <a:rPr lang="nl-BE" sz="2400" dirty="0" smtClean="0">
                <a:latin typeface="Arial Rounded MT Bold" panose="020F0704030504030204" pitchFamily="34" charset="0"/>
              </a:rPr>
              <a:t> te behalen, in het derde leerjaar gaan ze zwemmen tot 200 meter en in het zesde kunnen ze maximum een brevet van 800 meter zwemmen.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24" y="5228213"/>
            <a:ext cx="978408" cy="13685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88" y="5856529"/>
            <a:ext cx="1773936" cy="9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455</Words>
  <Application>Microsoft Office PowerPoint</Application>
  <PresentationFormat>Breedbeeld</PresentationFormat>
  <Paragraphs>51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Kantoorthema</vt:lpstr>
      <vt:lpstr>ZWEMMEN  SAFE AND SIMPLE</vt:lpstr>
      <vt:lpstr>schoolzwemmen</vt:lpstr>
      <vt:lpstr>schoolzwemmen</vt:lpstr>
      <vt:lpstr>PowerPoint-presentatie</vt:lpstr>
      <vt:lpstr>PowerPoint-presentatie</vt:lpstr>
      <vt:lpstr>schoolzwemmen</vt:lpstr>
      <vt:lpstr>schoolzwemmen</vt:lpstr>
      <vt:lpstr>schoolzwemmen</vt:lpstr>
      <vt:lpstr>schoolzwemmen</vt:lpstr>
      <vt:lpstr>schoolzwemmen</vt:lpstr>
      <vt:lpstr>schoolzwemmen</vt:lpstr>
    </vt:vector>
  </TitlesOfParts>
  <Company>Stad Geel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 Vanlommel</dc:creator>
  <cp:lastModifiedBy>An Vanlommel</cp:lastModifiedBy>
  <cp:revision>20</cp:revision>
  <dcterms:created xsi:type="dcterms:W3CDTF">2016-01-15T09:38:02Z</dcterms:created>
  <dcterms:modified xsi:type="dcterms:W3CDTF">2018-06-14T10:06:08Z</dcterms:modified>
</cp:coreProperties>
</file>